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530" r:id="rId2"/>
    <p:sldId id="7893" r:id="rId3"/>
  </p:sldIdLst>
  <p:sldSz cx="12192000" cy="6858000"/>
  <p:notesSz cx="6858000" cy="9144000"/>
  <p:custDataLst>
    <p:tags r:id="rId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00">
          <p15:clr>
            <a:srgbClr val="A4A3A4"/>
          </p15:clr>
        </p15:guide>
        <p15:guide id="2" pos="368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005FA2"/>
    <a:srgbClr val="005692"/>
    <a:srgbClr val="FFFFFF"/>
    <a:srgbClr val="E5F5FF"/>
    <a:srgbClr val="CBEAFF"/>
    <a:srgbClr val="3A415A"/>
    <a:srgbClr val="CED2DE"/>
    <a:srgbClr val="00B0F0"/>
    <a:srgbClr val="232C4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2493" autoAdjust="0"/>
    <p:restoredTop sz="94640"/>
  </p:normalViewPr>
  <p:slideViewPr>
    <p:cSldViewPr snapToGrid="0" snapToObjects="1" showGuides="1">
      <p:cViewPr>
        <p:scale>
          <a:sx n="100" d="100"/>
          <a:sy n="100" d="100"/>
        </p:scale>
        <p:origin x="-1134" y="-390"/>
      </p:cViewPr>
      <p:guideLst>
        <p:guide orient="horz" pos="1500"/>
        <p:guide pos="368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6428"/>
    </p:cViewPr>
  </p:sorterViewPr>
  <p:notesViewPr>
    <p:cSldViewPr snapToGrid="0" snapToObjects="1">
      <p:cViewPr varScale="1">
        <p:scale>
          <a:sx n="75" d="100"/>
          <a:sy n="75" d="100"/>
        </p:scale>
        <p:origin x="2648" y="6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pPr/>
              <a:t>2023/10/17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356361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3DC853-9D8F-462E-A276-36F1CA240081}" type="datetimeFigureOut">
              <a:rPr lang="zh-CN" altLang="en-US" smtClean="0"/>
              <a:pPr/>
              <a:t>2023/10/17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9E4D82-A7C2-4344-8DD9-1C825E4505B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2739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9E4D82-A7C2-4344-8DD9-1C825E4505B5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9CC9A-691B-F94B-9DD0-B59C4F8D2435}" type="datetimeFigureOut">
              <a:rPr kumimoji="1" lang="zh-CN" altLang="en-US" smtClean="0"/>
              <a:pPr/>
              <a:t>2023/10/17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CBF0F-8388-3A4F-87D9-F297F67C7EFA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5000"/>
    </mc:Choice>
    <mc:Fallback>
      <p:transition advTm="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9CC9A-691B-F94B-9DD0-B59C4F8D2435}" type="datetimeFigureOut">
              <a:rPr kumimoji="1" lang="zh-CN" altLang="en-US" smtClean="0"/>
              <a:pPr/>
              <a:t>2023/10/17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CBF0F-8388-3A4F-87D9-F297F67C7EFA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5000"/>
    </mc:Choice>
    <mc:Fallback>
      <p:transition advTm="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形状 6"/>
          <p:cNvSpPr/>
          <p:nvPr userDrawn="1"/>
        </p:nvSpPr>
        <p:spPr>
          <a:xfrm>
            <a:off x="1" y="362607"/>
            <a:ext cx="1387365" cy="220717"/>
          </a:xfrm>
          <a:custGeom>
            <a:avLst/>
            <a:gdLst>
              <a:gd name="connsiteX0" fmla="*/ 0 w 1387365"/>
              <a:gd name="connsiteY0" fmla="*/ 0 h 220717"/>
              <a:gd name="connsiteX1" fmla="*/ 1387365 w 1387365"/>
              <a:gd name="connsiteY1" fmla="*/ 0 h 220717"/>
              <a:gd name="connsiteX2" fmla="*/ 1258188 w 1387365"/>
              <a:gd name="connsiteY2" fmla="*/ 220717 h 220717"/>
              <a:gd name="connsiteX3" fmla="*/ 0 w 1387365"/>
              <a:gd name="connsiteY3" fmla="*/ 220717 h 220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7365" h="220717">
                <a:moveTo>
                  <a:pt x="0" y="0"/>
                </a:moveTo>
                <a:lnTo>
                  <a:pt x="1387365" y="0"/>
                </a:lnTo>
                <a:lnTo>
                  <a:pt x="1258188" y="220717"/>
                </a:lnTo>
                <a:lnTo>
                  <a:pt x="0" y="220717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任意形状 8"/>
          <p:cNvSpPr/>
          <p:nvPr userDrawn="1"/>
        </p:nvSpPr>
        <p:spPr>
          <a:xfrm>
            <a:off x="11463020" y="362585"/>
            <a:ext cx="728980" cy="220980"/>
          </a:xfrm>
          <a:custGeom>
            <a:avLst/>
            <a:gdLst>
              <a:gd name="connsiteX0" fmla="*/ 0 w 729256"/>
              <a:gd name="connsiteY0" fmla="*/ 220717 h 220717"/>
              <a:gd name="connsiteX1" fmla="*/ 729256 w 729256"/>
              <a:gd name="connsiteY1" fmla="*/ 220717 h 220717"/>
              <a:gd name="connsiteX2" fmla="*/ 729256 w 729256"/>
              <a:gd name="connsiteY2" fmla="*/ 0 h 220717"/>
              <a:gd name="connsiteX3" fmla="*/ 129177 w 729256"/>
              <a:gd name="connsiteY3" fmla="*/ 0 h 220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256" h="220717">
                <a:moveTo>
                  <a:pt x="0" y="220717"/>
                </a:moveTo>
                <a:lnTo>
                  <a:pt x="729256" y="220717"/>
                </a:lnTo>
                <a:lnTo>
                  <a:pt x="729256" y="0"/>
                </a:lnTo>
                <a:lnTo>
                  <a:pt x="129177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平行四边形 9"/>
          <p:cNvSpPr/>
          <p:nvPr userDrawn="1"/>
        </p:nvSpPr>
        <p:spPr>
          <a:xfrm>
            <a:off x="7858760" y="362585"/>
            <a:ext cx="3616325" cy="220980"/>
          </a:xfrm>
          <a:prstGeom prst="parallelogram">
            <a:avLst>
              <a:gd name="adj" fmla="val 58526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2" name="直线连接符 11"/>
          <p:cNvCxnSpPr/>
          <p:nvPr userDrawn="1"/>
        </p:nvCxnSpPr>
        <p:spPr>
          <a:xfrm>
            <a:off x="0" y="6634480"/>
            <a:ext cx="10939780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 descr="高德logo-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72495" y="6412230"/>
            <a:ext cx="971550" cy="444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bldLvl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bldLvl="0" animBg="1"/>
        </p:bldLst>
      </p:timing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900165" y="570375"/>
            <a:ext cx="10476411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0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版权声明</a:t>
            </a:r>
          </a:p>
          <a:p>
            <a:pPr algn="just">
              <a:lnSpc>
                <a:spcPct val="150000"/>
              </a:lnSpc>
            </a:pPr>
            <a:endParaRPr lang="zh-CN" altLang="en-US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感谢您下载觅知网平台上提供的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作品，为了您和觅知网以及原创作者的利益，请勿复制、传播、销售，否则将承担法律责任！觅知网将对作品进行维权，按照传播下载次数进行十倍的索取赔偿！</a:t>
            </a:r>
            <a:endParaRPr lang="en-US" altLang="zh-CN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50000"/>
              </a:lnSpc>
            </a:pPr>
            <a:endParaRPr lang="zh-CN" altLang="en-US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1.</a:t>
            </a:r>
            <a:r>
              <a:rPr lang="zh-CN" altLang="en-US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在觅知网出售的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模板是免版税类（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RF</a:t>
            </a:r>
            <a:r>
              <a:rPr lang="zh-CN" altLang="en-US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Royalty-Free</a:t>
            </a:r>
            <a:r>
              <a:rPr lang="zh-CN" altLang="en-US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）正版受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《</a:t>
            </a:r>
            <a:r>
              <a:rPr lang="zh-CN" altLang="en-US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中国人民共和国著作法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》</a:t>
            </a:r>
            <a:r>
              <a:rPr lang="zh-CN" altLang="en-US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和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《</a:t>
            </a:r>
            <a:r>
              <a:rPr lang="zh-CN" altLang="en-US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世界版权公约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》</a:t>
            </a:r>
            <a:r>
              <a:rPr lang="zh-CN" altLang="en-US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的保护，作品的所有权、版权和著作权归觅知网所有，您下载的是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模板素材的使用权。</a:t>
            </a:r>
          </a:p>
          <a:p>
            <a:pPr algn="just">
              <a:lnSpc>
                <a:spcPct val="150000"/>
              </a:lnSpc>
            </a:pP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2.</a:t>
            </a:r>
            <a:r>
              <a:rPr lang="zh-CN" altLang="en-US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不得将觅知网的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模板、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</a:p>
        </p:txBody>
      </p:sp>
      <p:sp>
        <p:nvSpPr>
          <p:cNvPr id="11" name="矩形 10"/>
          <p:cNvSpPr/>
          <p:nvPr userDrawn="1"/>
        </p:nvSpPr>
        <p:spPr>
          <a:xfrm>
            <a:off x="416840" y="5427451"/>
            <a:ext cx="11652068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更多模板烦请登陆：</a:t>
            </a:r>
            <a:r>
              <a:rPr lang="en-US" altLang="zh-CN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http://www.51miz.com/ppt/</a:t>
            </a:r>
            <a:endParaRPr lang="zh-CN" altLang="en-US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5000"/>
    </mc:Choice>
    <mc:Fallback>
      <p:transition advTm="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9CC9A-691B-F94B-9DD0-B59C4F8D2435}" type="datetimeFigureOut">
              <a:rPr kumimoji="1" lang="zh-CN" altLang="en-US" smtClean="0"/>
              <a:pPr/>
              <a:t>2023/10/17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CBF0F-8388-3A4F-87D9-F297F67C7EFA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5000"/>
    </mc:Choice>
    <mc:Fallback>
      <p:transition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9CC9A-691B-F94B-9DD0-B59C4F8D2435}" type="datetimeFigureOut">
              <a:rPr kumimoji="1" lang="zh-CN" altLang="en-US" smtClean="0"/>
              <a:pPr/>
              <a:t>2023/10/17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CBF0F-8388-3A4F-87D9-F297F67C7EFA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5000"/>
    </mc:Choice>
    <mc:Fallback>
      <p:transition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9CC9A-691B-F94B-9DD0-B59C4F8D2435}" type="datetimeFigureOut">
              <a:rPr kumimoji="1" lang="zh-CN" altLang="en-US" smtClean="0"/>
              <a:pPr/>
              <a:t>2023/10/17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CBF0F-8388-3A4F-87D9-F297F67C7EFA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5000"/>
    </mc:Choice>
    <mc:Fallback>
      <p:transition advTm="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9CC9A-691B-F94B-9DD0-B59C4F8D2435}" type="datetimeFigureOut">
              <a:rPr kumimoji="1" lang="zh-CN" altLang="en-US" smtClean="0"/>
              <a:pPr/>
              <a:t>2023/10/17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CBF0F-8388-3A4F-87D9-F297F67C7EFA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5000"/>
    </mc:Choice>
    <mc:Fallback>
      <p:transition advTm="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9CC9A-691B-F94B-9DD0-B59C4F8D2435}" type="datetimeFigureOut">
              <a:rPr kumimoji="1" lang="zh-CN" altLang="en-US" smtClean="0"/>
              <a:pPr/>
              <a:t>2023/10/17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CBF0F-8388-3A4F-87D9-F297F67C7EFA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5000"/>
    </mc:Choice>
    <mc:Fallback>
      <p:transition advTm="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9CC9A-691B-F94B-9DD0-B59C4F8D2435}" type="datetimeFigureOut">
              <a:rPr kumimoji="1" lang="zh-CN" altLang="en-US" smtClean="0"/>
              <a:pPr/>
              <a:t>2023/10/17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CBF0F-8388-3A4F-87D9-F297F67C7EFA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5000"/>
    </mc:Choice>
    <mc:Fallback>
      <p:transition advTm="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9CC9A-691B-F94B-9DD0-B59C4F8D2435}" type="datetimeFigureOut">
              <a:rPr kumimoji="1" lang="zh-CN" altLang="en-US" smtClean="0"/>
              <a:pPr/>
              <a:t>2023/10/17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CBF0F-8388-3A4F-87D9-F297F67C7EFA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5000"/>
    </mc:Choice>
    <mc:Fallback>
      <p:transition advTm="5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9CC9A-691B-F94B-9DD0-B59C4F8D2435}" type="datetimeFigureOut">
              <a:rPr kumimoji="1" lang="zh-CN" altLang="en-US" smtClean="0"/>
              <a:pPr/>
              <a:t>2023/10/17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CBF0F-8388-3A4F-87D9-F297F67C7EFA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5000"/>
    </mc:Choice>
    <mc:Fallback>
      <p:transition advTm="5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/>
        </p:nvGrpSpPr>
        <p:grpSpPr>
          <a:xfrm rot="10800000" flipH="1" flipV="1">
            <a:off x="-59511" y="1178488"/>
            <a:ext cx="3083441" cy="0"/>
            <a:chOff x="3523587" y="2422358"/>
            <a:chExt cx="5540203" cy="0"/>
          </a:xfrm>
        </p:grpSpPr>
        <p:cxnSp>
          <p:nvCxnSpPr>
            <p:cNvPr id="15" name="直接连接符 14"/>
            <p:cNvCxnSpPr/>
            <p:nvPr/>
          </p:nvCxnSpPr>
          <p:spPr>
            <a:xfrm rot="10800000" flipH="1" flipV="1">
              <a:off x="3523587" y="2422358"/>
              <a:ext cx="5299571" cy="0"/>
            </a:xfrm>
            <a:prstGeom prst="line">
              <a:avLst/>
            </a:prstGeom>
            <a:ln>
              <a:solidFill>
                <a:srgbClr val="232C49">
                  <a:alpha val="37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8614611" y="2422358"/>
              <a:ext cx="449179" cy="0"/>
            </a:xfrm>
            <a:prstGeom prst="line">
              <a:avLst/>
            </a:prstGeom>
            <a:ln w="76200">
              <a:solidFill>
                <a:srgbClr val="232C4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C9CC9A-691B-F94B-9DD0-B59C4F8D2435}" type="datetimeFigureOut">
              <a:rPr kumimoji="1" lang="zh-CN" altLang="en-US" smtClean="0"/>
              <a:pPr/>
              <a:t>2023/10/17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CBF0F-8388-3A4F-87D9-F297F67C7EFA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>
    <mc:Choice xmlns:p14="http://schemas.microsoft.com/office/powerpoint/2010/main" xmlns="" Requires="p14">
      <p:transition p14:dur="0" advTm="5000"/>
    </mc:Choice>
    <mc:Fallback>
      <p:transition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9525"/>
            <a:ext cx="12192000" cy="6867525"/>
          </a:xfrm>
          <a:prstGeom prst="rect">
            <a:avLst/>
          </a:prstGeom>
          <a:gradFill>
            <a:gsLst>
              <a:gs pos="0">
                <a:srgbClr val="007BD3">
                  <a:alpha val="40000"/>
                  <a:lumMod val="99000"/>
                </a:srgbClr>
              </a:gs>
              <a:gs pos="100000">
                <a:srgbClr val="145B9D">
                  <a:alpha val="100000"/>
                  <a:lumMod val="73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5000"/>
    </mc:Choice>
    <mc:Fallback>
      <p:transition advTm="5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223333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 advTm="5000">
        <p14:warp dir="in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创意大气红色简约企业简介产品宣传公司介绍宣传PPT模板"/>
</p:tagLst>
</file>

<file path=ppt/theme/theme1.xml><?xml version="1.0" encoding="utf-8"?>
<a:theme xmlns:a="http://schemas.openxmlformats.org/drawingml/2006/main" name="Office 主题">
  <a:themeElements>
    <a:clrScheme name="自定义 380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942327"/>
      </a:accent1>
      <a:accent2>
        <a:srgbClr val="942327"/>
      </a:accent2>
      <a:accent3>
        <a:srgbClr val="952428"/>
      </a:accent3>
      <a:accent4>
        <a:srgbClr val="942327"/>
      </a:accent4>
      <a:accent5>
        <a:srgbClr val="952428"/>
      </a:accent5>
      <a:accent6>
        <a:srgbClr val="942327"/>
      </a:accent6>
      <a:hlink>
        <a:srgbClr val="942428"/>
      </a:hlink>
      <a:folHlink>
        <a:srgbClr val="952428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rgbClr val="007BD3">
                <a:alpha val="40000"/>
                <a:lumMod val="99000"/>
              </a:srgbClr>
            </a:gs>
            <a:gs pos="100000">
              <a:srgbClr val="145B9D">
                <a:alpha val="100000"/>
                <a:lumMod val="73000"/>
              </a:srgbClr>
            </a:gs>
          </a:gsLst>
          <a:lin ang="0" scaled="0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2253</TotalTime>
  <Words>1</Words>
  <Application>Microsoft Office PowerPoint</Application>
  <PresentationFormat>自定义</PresentationFormat>
  <Paragraphs>1</Paragraphs>
  <Slides>2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3" baseType="lpstr">
      <vt:lpstr>Office 主题</vt:lpstr>
      <vt:lpstr>幻灯片 1</vt:lpstr>
      <vt:lpstr>幻灯片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创意大气红色简约企业简介产品宣传公司介绍宣传PPT模板</dc:title>
  <dc:creator>office365</dc:creator>
  <cp:lastModifiedBy>chenzhen</cp:lastModifiedBy>
  <cp:revision>442</cp:revision>
  <dcterms:created xsi:type="dcterms:W3CDTF">2018-05-08T07:54:00Z</dcterms:created>
  <dcterms:modified xsi:type="dcterms:W3CDTF">2023-10-17T14:03:17Z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2A595AED871D4D679E0E24F7843C60A7</vt:lpwstr>
  </property>
  <property fmtid="{D5CDD505-2E9C-101B-9397-08002B2CF9AE}" pid="3" name="KSOProductBuildVer">
    <vt:lpwstr>2052-11.1.0.10495</vt:lpwstr>
  </property>
  <property fmtid="{D5CDD505-2E9C-101B-9397-08002B2CF9AE}" pid="4" name="KSOSaveFontToCloudKey">
    <vt:lpwstr>244936204_cloud</vt:lpwstr>
  </property>
</Properties>
</file>